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335" r:id="rId3"/>
    <p:sldId id="429" r:id="rId4"/>
    <p:sldId id="375" r:id="rId5"/>
    <p:sldId id="412" r:id="rId6"/>
    <p:sldId id="422" r:id="rId7"/>
    <p:sldId id="428" r:id="rId8"/>
    <p:sldId id="400" r:id="rId9"/>
    <p:sldId id="421" r:id="rId10"/>
    <p:sldId id="415" r:id="rId11"/>
    <p:sldId id="423" r:id="rId12"/>
    <p:sldId id="424" r:id="rId13"/>
    <p:sldId id="40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7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6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2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998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77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8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56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71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7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8238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6394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 Distillation-enhanced Multi-modal </a:t>
            </a:r>
            <a:r>
              <a:rPr lang="en-US" altLang="zh-CN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Transformerfor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Sequential Recommendation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2023.1.14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65655" y="5214382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MM 2023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24D5B2-4278-8090-65D8-F55E00DECBE8}"/>
              </a:ext>
            </a:extLst>
          </p:cNvPr>
          <p:cNvSpPr txBox="1"/>
          <p:nvPr/>
        </p:nvSpPr>
        <p:spPr>
          <a:xfrm>
            <a:off x="3889248" y="5055905"/>
            <a:ext cx="390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Code: </a:t>
            </a:r>
            <a:r>
              <a:rPr lang="en-US" altLang="zh-CN" sz="1400" dirty="0"/>
              <a:t>https://github.com/xyliugo/ODMT</a:t>
            </a:r>
            <a:endParaRPr lang="zh-CN" altLang="en-US" sz="14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61EDAE0-4D68-3F50-355F-ECB599F270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6629" y="2498147"/>
            <a:ext cx="9735909" cy="2562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058910-96FE-E318-FA82-4D239235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04" y="1759373"/>
            <a:ext cx="6310046" cy="43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39AD5C-33AE-8F6C-016C-7EB1B8B7D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4" y="1743455"/>
            <a:ext cx="5710009" cy="35260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8A2B26-9BA3-12FA-CC39-EBF9EF44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26111"/>
            <a:ext cx="5924076" cy="24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387120-671F-14D2-8D16-FBE0B534E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7696"/>
            <a:ext cx="4459877" cy="5181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F57B3C-12D9-F78B-32AA-16EA14AB7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94" y="1956816"/>
            <a:ext cx="6142884" cy="30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1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81330" y="1855922"/>
            <a:ext cx="63276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Previous studies in multi-modal sequential recommendation models have typically used simple FST modules, such as DNNs and </a:t>
            </a:r>
            <a:r>
              <a:rPr lang="en-US" altLang="zh-CN" dirty="0" err="1"/>
              <a:t>MoE</a:t>
            </a:r>
            <a:r>
              <a:rPr lang="en-US" altLang="zh-CN" dirty="0"/>
              <a:t>, with Early Fusion or Late Fusion methods</a:t>
            </a:r>
            <a:r>
              <a:rPr lang="zh-CN" altLang="en-US" dirty="0"/>
              <a:t>。</a:t>
            </a:r>
            <a:r>
              <a:rPr lang="en-US" altLang="zh-CN" dirty="0"/>
              <a:t>Our exploration experiments reveal that compared to other network structures, Transformers provide better semantic transformation and representation learning for single-modal features</a:t>
            </a:r>
            <a:r>
              <a:rPr lang="zh-CN" altLang="en-US" dirty="0"/>
              <a:t>。</a:t>
            </a:r>
            <a:r>
              <a:rPr lang="en-US" altLang="zh-CN" dirty="0"/>
              <a:t>However, the advantage of strong representation brought by Transformers weakens when using multi-source data (ID, text, and image) as input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DFE1D7-E4CB-0BFE-FD2D-154FE7D97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93" y="1198322"/>
            <a:ext cx="3943334" cy="4860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7D44E0E-A8D9-D054-FED2-05E1C0A1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1" y="2291842"/>
            <a:ext cx="11380037" cy="30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1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441F2D-9082-D642-FE66-82CFF2792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35" y="1402080"/>
            <a:ext cx="9559563" cy="51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25363B-1439-B504-64CC-AA3897F17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759" y="1707016"/>
            <a:ext cx="6630325" cy="3715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E4F587C-0209-D8C3-661A-1DC644E4C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138" y="2237396"/>
            <a:ext cx="3724795" cy="3715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D0FF22-D4FE-22D5-4F36-C6D6BB25F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138" y="2694596"/>
            <a:ext cx="2476846" cy="3715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A60FDF4-73C6-582C-75E5-609364252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159" y="2694596"/>
            <a:ext cx="1133633" cy="2953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A692DD2-3CA8-2AB3-F1D6-154FF266B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138" y="3151796"/>
            <a:ext cx="1136974" cy="30319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0463845-8AAA-DA25-D24D-CD1AD1CC62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5085" y="3669623"/>
            <a:ext cx="4544059" cy="40963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3ABDB0B-E6BE-4133-C09F-D7D939F745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5760" y="4628228"/>
            <a:ext cx="2623959" cy="30705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AB1BFBD-89FC-0B33-5C30-6F8DC521E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0135" y="4191794"/>
            <a:ext cx="1667108" cy="32389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238D9B6-786D-1EA9-6A4E-EADD3277E7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98" y="1724814"/>
            <a:ext cx="5488168" cy="29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CF911A-F69F-F2FB-4CAF-7C4BC10D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27" y="3096614"/>
            <a:ext cx="5058481" cy="4191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93B8A8-57FC-C506-AF94-934359E26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20" y="1546956"/>
            <a:ext cx="4892713" cy="49562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9897C09-14A1-9C6D-9FE1-4791274AB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001" y="1925659"/>
            <a:ext cx="5801535" cy="92405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A3F2A59-223B-97A9-71CE-23BAFAE0B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949" y="3857839"/>
            <a:ext cx="6185212" cy="15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0CBB11-F458-E821-AF02-DB3F4270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" y="1377519"/>
            <a:ext cx="6798501" cy="25056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E57E53-2D24-5B79-67DB-A775C2B5B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63" y="4555666"/>
            <a:ext cx="5591955" cy="76210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E96FB36-74B8-42DB-15F4-2F5FBF4D9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782" y="1606528"/>
            <a:ext cx="5144218" cy="1790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094C76D-5658-36B8-B2EB-6D8C59668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782" y="3750532"/>
            <a:ext cx="4688876" cy="4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F89EEA-6955-141B-F00F-C731AD99B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7" y="2340832"/>
            <a:ext cx="5529167" cy="22650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CA6B93-3812-CE1E-EFE7-A583061BF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424381"/>
            <a:ext cx="5564355" cy="48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0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079C2C-C270-D503-3FDF-23683140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64" y="1649561"/>
            <a:ext cx="9729216" cy="47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8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宽屏</PresentationFormat>
  <Paragraphs>36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1814</cp:revision>
  <dcterms:created xsi:type="dcterms:W3CDTF">2017-04-22T07:59:00Z</dcterms:created>
  <dcterms:modified xsi:type="dcterms:W3CDTF">2024-01-14T10:28:32Z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